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0E8CF-2A54-49FE-A415-D120E477E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31ADA-EAEB-42F7-ACBE-8AD9BEC6C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26753-72E5-4170-821A-6B182FFD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79C22-E33C-4E4A-A9E3-5DECEB432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F7637-8ABD-4A15-9EC5-7A3742D0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01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ACC45-A616-4F7D-9007-DBF7714F9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81D89-16B7-4A38-8B16-2607C686E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472B5-086F-4EF3-882F-9BB22C78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9F208-E6C1-4889-B285-48C1F4D35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2C01F-F32F-4F39-8BF5-0CD6D3BA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768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E85E09-F836-49D2-B493-A69BB3BB7C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5F3F2-BB60-4774-8D59-BBC35C352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C391E-6C4B-4821-B5CF-05ED3C0A8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08E45-93FA-40C7-9613-0414A82A8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59B55-D427-4F49-A39C-F49F4952B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89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A86D-594E-485C-8577-F2BED881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C10D6-900C-4B09-83F1-7F692E42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C111D-DE7E-4807-93AE-58424DC3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03C05-0653-4116-81A0-36E9D1D08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DCCA9-FCD2-4771-8836-810C5B05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5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1CB0-F5D0-4225-A6CF-010F2A15D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55279-81E1-4E24-9630-023685947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F51FA-4EE4-44CE-8036-CC13D279C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1DCF-F6DB-486B-BA45-998E36596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53B28-B454-47B2-B92D-FBDFBF38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930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51622-49D5-4D96-8386-BFC92873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A7BBF-D604-4A04-9984-89F94E17AC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82F0D-9B00-45B5-8E3A-B25A113DC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81705-76E8-4C7F-BEDF-5D6931610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F23DA-B409-4BEA-B0F2-D955302FE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443A0-AE7E-4323-B919-C6389BDCC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340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F761-92C8-41E9-8246-0EED51C4D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8F172-2F58-4301-BADF-29D2B2B51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6CB99-5C10-43A8-A70B-E75E72282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DF7517-8B48-4AF2-891D-576E5BCD55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AC50B-A5FE-4864-BEFB-5A4C9939F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C4A9C5-A276-42D3-89FB-B9FFD18F1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2BF465-544B-47B1-A0B8-D2CFEC85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C86851-9113-40DD-84AF-B5B83B75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49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10875-7D84-4B46-9861-42899C89E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3C83D8-01E0-440F-BFEE-96E8374B5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D3CA9-8278-4290-81B6-C2E1E0F5F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49EE5E-6B6F-4E95-96D8-8A4EFF1ED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66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0EB9E5-C41C-4521-9F36-B6C335A70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91B923-BEF2-46D4-8480-3B978D52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B2358-B0A9-4124-A5A8-CBD86F49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626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FC8B-1AF5-417E-8DE0-3BA19D08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C5465-C394-44A8-8B1A-A50FB6A35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6E7F4-7836-4D62-8E87-D3B901CB4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3843A-FBC9-425A-BF36-AF9452688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06A84-FEBB-42FE-B423-2327AC862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BB8B0-EAA6-415A-B91E-E45FD4D29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192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73A2-235A-42A7-B695-B515C95FF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E18C8-190F-4C14-BA17-4E9532D374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751F1-FFC8-4041-B0A2-C3DA83B20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B4304-9279-4044-A4F9-BC6238BC6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B3C92-9CAD-4DD0-9B98-8F8C627DA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68F2E-6C8A-4FA5-89DE-44081940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04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C85B8E-253A-4F69-A6DC-840D71ACD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41D2A-C934-4607-9CAF-A4D03E2D5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B00A-3F96-410D-A05C-4A1D75800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D76E3-814C-4746-89B0-37DA35621494}" type="datetimeFigureOut">
              <a:rPr lang="en-IN" smtClean="0"/>
              <a:t>20-05-2019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3A46B-0A48-496F-A263-D2F06A6BF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73CC-0545-4401-A597-8C95AD75E6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1CBCB-E79D-4AE5-9448-DB791823A0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6004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648ED-F306-4E88-8BF4-5337250A0F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CRM Data Science Road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55CCE-CB2E-4312-A13F-CE3745C343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Jassim Moideen</a:t>
            </a:r>
          </a:p>
        </p:txBody>
      </p:sp>
    </p:spTree>
    <p:extLst>
      <p:ext uri="{BB962C8B-B14F-4D97-AF65-F5344CB8AC3E}">
        <p14:creationId xmlns:p14="http://schemas.microsoft.com/office/powerpoint/2010/main" val="365233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Evaluate our current state of analytics capability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8C0F6-98EF-4994-BDF5-7C4BF7BD8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600" y="1876573"/>
            <a:ext cx="8024799" cy="455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28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What constitutes as Predictive Analytics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CB6849-85F2-4CCD-9A2A-CC28DEE84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246" y="1894159"/>
            <a:ext cx="7349508" cy="419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727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6806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Focus and drive towards moving into the Prescriptive Analytics space.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4C3F47-C1DB-4D6E-B87D-6B1C51544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260" y="1957856"/>
            <a:ext cx="7521480" cy="459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30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79819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Standardise the 4 phases of the Machine Learning workflow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1DB89D-23E9-49D9-B0A8-67280DAC9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91" y="1460377"/>
            <a:ext cx="5753417" cy="4881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09859F-8603-403D-A0CA-C424E5BBD789}"/>
              </a:ext>
            </a:extLst>
          </p:cNvPr>
          <p:cNvSpPr txBox="1"/>
          <p:nvPr/>
        </p:nvSpPr>
        <p:spPr>
          <a:xfrm>
            <a:off x="2902998" y="6391923"/>
            <a:ext cx="6855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accent1">
                    <a:lumMod val="75000"/>
                  </a:schemeClr>
                </a:solidFill>
              </a:rPr>
              <a:t>These 4 phases can be further explored as individual areas with standard subfunctions.</a:t>
            </a:r>
          </a:p>
        </p:txBody>
      </p:sp>
    </p:spTree>
    <p:extLst>
      <p:ext uri="{BB962C8B-B14F-4D97-AF65-F5344CB8AC3E}">
        <p14:creationId xmlns:p14="http://schemas.microsoft.com/office/powerpoint/2010/main" val="1357395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79819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Update from traditional DWH &amp; BI CRISP lifecycle to a ML based 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2081A-CBA2-45EB-8325-24BECDB4E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161" y="1874611"/>
            <a:ext cx="6866032" cy="449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09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79819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Follow all the steps in the Machine Learning workflow subprocesses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47004D-14B0-4AAA-AA85-6E94F89BD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935" y="1824361"/>
            <a:ext cx="6832130" cy="463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44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79819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Establish a staggered end to end data science practice for delivery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A42E7-534C-4000-8A89-A991B1F9C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45" y="1949817"/>
            <a:ext cx="8424909" cy="416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35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97B7-CD29-4645-BD0D-744AB3E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79819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Ideal Data Science Team Composition –  Functional Capabilities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7E63B9-B5A7-4146-A38A-2E269DF74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07" y="1374425"/>
            <a:ext cx="5408585" cy="535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70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98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CRM Data Science Road Map</vt:lpstr>
      <vt:lpstr>Evaluate our current state of analytics capability ?</vt:lpstr>
      <vt:lpstr>What constitutes as Predictive Analytics ?</vt:lpstr>
      <vt:lpstr>Focus and drive towards moving into the Prescriptive Analytics space.</vt:lpstr>
      <vt:lpstr>Standardise the 4 phases of the Machine Learning workflow process</vt:lpstr>
      <vt:lpstr>Update from traditional DWH &amp; BI CRISP lifecycle to a ML based workflow</vt:lpstr>
      <vt:lpstr>Follow all the steps in the Machine Learning workflow subprocesses</vt:lpstr>
      <vt:lpstr>Establish a staggered end to end data science practice for delivery</vt:lpstr>
      <vt:lpstr>Ideal Data Science Team Composition –  Functional Capabilities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Road Map</dc:title>
  <dc:creator>JSM</dc:creator>
  <cp:lastModifiedBy>JSM</cp:lastModifiedBy>
  <cp:revision>12</cp:revision>
  <dcterms:created xsi:type="dcterms:W3CDTF">2019-05-19T23:46:56Z</dcterms:created>
  <dcterms:modified xsi:type="dcterms:W3CDTF">2019-05-20T00:39:53Z</dcterms:modified>
</cp:coreProperties>
</file>

<file path=docProps/thumbnail.jpeg>
</file>